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65" r:id="rId5"/>
    <p:sldId id="262" r:id="rId6"/>
    <p:sldId id="261" r:id="rId7"/>
    <p:sldId id="256" r:id="rId8"/>
    <p:sldId id="266" r:id="rId9"/>
    <p:sldId id="258" r:id="rId10"/>
    <p:sldId id="260" r:id="rId11"/>
    <p:sldId id="263" r:id="rId12"/>
    <p:sldId id="264" r:id="rId13"/>
    <p:sldId id="257" r:id="rId14"/>
    <p:sldId id="259" r:id="rId15"/>
  </p:sldIdLst>
  <p:sldSz cx="9144000" cy="51244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52" autoAdjust="0"/>
    <p:restoredTop sz="96327"/>
  </p:normalViewPr>
  <p:slideViewPr>
    <p:cSldViewPr snapToGrid="0">
      <p:cViewPr>
        <p:scale>
          <a:sx n="116" d="100"/>
          <a:sy n="116" d="100"/>
        </p:scale>
        <p:origin x="480" y="8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38654"/>
            <a:ext cx="6858000" cy="1784068"/>
          </a:xfrm>
        </p:spPr>
        <p:txBody>
          <a:bodyPr anchor="b"/>
          <a:lstStyle>
            <a:lvl1pPr algn="ctr">
              <a:defRPr sz="10706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691523"/>
            <a:ext cx="6858000" cy="1237222"/>
          </a:xfrm>
        </p:spPr>
        <p:txBody>
          <a:bodyPr/>
          <a:lstStyle>
            <a:lvl1pPr marL="0" indent="0" algn="ctr">
              <a:buNone/>
              <a:defRPr sz="4283"/>
            </a:lvl1pPr>
            <a:lvl2pPr marL="815828" indent="0" algn="ctr">
              <a:buNone/>
              <a:defRPr sz="3569"/>
            </a:lvl2pPr>
            <a:lvl3pPr marL="1631655" indent="0" algn="ctr">
              <a:buNone/>
              <a:defRPr sz="3212"/>
            </a:lvl3pPr>
            <a:lvl4pPr marL="2447483" indent="0" algn="ctr">
              <a:buNone/>
              <a:defRPr sz="2855"/>
            </a:lvl4pPr>
            <a:lvl5pPr marL="3263311" indent="0" algn="ctr">
              <a:buNone/>
              <a:defRPr sz="2855"/>
            </a:lvl5pPr>
            <a:lvl6pPr marL="4079138" indent="0" algn="ctr">
              <a:buNone/>
              <a:defRPr sz="2855"/>
            </a:lvl6pPr>
            <a:lvl7pPr marL="4894966" indent="0" algn="ctr">
              <a:buNone/>
              <a:defRPr sz="2855"/>
            </a:lvl7pPr>
            <a:lvl8pPr marL="5710794" indent="0" algn="ctr">
              <a:buNone/>
              <a:defRPr sz="2855"/>
            </a:lvl8pPr>
            <a:lvl9pPr marL="6526621" indent="0" algn="ctr">
              <a:buNone/>
              <a:defRPr sz="2855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39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2829"/>
            <a:ext cx="1971675" cy="434273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2829"/>
            <a:ext cx="5800725" cy="434273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18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98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77555"/>
            <a:ext cx="7886700" cy="2131628"/>
          </a:xfrm>
        </p:spPr>
        <p:txBody>
          <a:bodyPr anchor="b"/>
          <a:lstStyle>
            <a:lvl1pPr>
              <a:defRPr sz="10706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29349"/>
            <a:ext cx="7886700" cy="1120973"/>
          </a:xfrm>
        </p:spPr>
        <p:txBody>
          <a:bodyPr/>
          <a:lstStyle>
            <a:lvl1pPr marL="0" indent="0">
              <a:buNone/>
              <a:defRPr sz="4283">
                <a:solidFill>
                  <a:schemeClr val="tx1">
                    <a:tint val="75000"/>
                  </a:schemeClr>
                </a:solidFill>
              </a:defRPr>
            </a:lvl1pPr>
            <a:lvl2pPr marL="815828" indent="0">
              <a:buNone/>
              <a:defRPr sz="3569">
                <a:solidFill>
                  <a:schemeClr val="tx1">
                    <a:tint val="75000"/>
                  </a:schemeClr>
                </a:solidFill>
              </a:defRPr>
            </a:lvl2pPr>
            <a:lvl3pPr marL="1631655" indent="0">
              <a:buNone/>
              <a:defRPr sz="3212">
                <a:solidFill>
                  <a:schemeClr val="tx1">
                    <a:tint val="75000"/>
                  </a:schemeClr>
                </a:solidFill>
              </a:defRPr>
            </a:lvl3pPr>
            <a:lvl4pPr marL="2447483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4pPr>
            <a:lvl5pPr marL="3263311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5pPr>
            <a:lvl6pPr marL="4079138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6pPr>
            <a:lvl7pPr marL="4894966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7pPr>
            <a:lvl8pPr marL="5710794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8pPr>
            <a:lvl9pPr marL="6526621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9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4148"/>
            <a:ext cx="3886200" cy="32514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4148"/>
            <a:ext cx="3886200" cy="32514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14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2830"/>
            <a:ext cx="7886700" cy="99049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56203"/>
            <a:ext cx="3868340" cy="615645"/>
          </a:xfrm>
        </p:spPr>
        <p:txBody>
          <a:bodyPr anchor="b"/>
          <a:lstStyle>
            <a:lvl1pPr marL="0" indent="0">
              <a:buNone/>
              <a:defRPr sz="4283" b="1"/>
            </a:lvl1pPr>
            <a:lvl2pPr marL="815828" indent="0">
              <a:buNone/>
              <a:defRPr sz="3569" b="1"/>
            </a:lvl2pPr>
            <a:lvl3pPr marL="1631655" indent="0">
              <a:buNone/>
              <a:defRPr sz="3212" b="1"/>
            </a:lvl3pPr>
            <a:lvl4pPr marL="2447483" indent="0">
              <a:buNone/>
              <a:defRPr sz="2855" b="1"/>
            </a:lvl4pPr>
            <a:lvl5pPr marL="3263311" indent="0">
              <a:buNone/>
              <a:defRPr sz="2855" b="1"/>
            </a:lvl5pPr>
            <a:lvl6pPr marL="4079138" indent="0">
              <a:buNone/>
              <a:defRPr sz="2855" b="1"/>
            </a:lvl6pPr>
            <a:lvl7pPr marL="4894966" indent="0">
              <a:buNone/>
              <a:defRPr sz="2855" b="1"/>
            </a:lvl7pPr>
            <a:lvl8pPr marL="5710794" indent="0">
              <a:buNone/>
              <a:defRPr sz="2855" b="1"/>
            </a:lvl8pPr>
            <a:lvl9pPr marL="6526621" indent="0">
              <a:buNone/>
              <a:defRPr sz="2855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1848"/>
            <a:ext cx="3868340" cy="27532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56203"/>
            <a:ext cx="3887391" cy="615645"/>
          </a:xfrm>
        </p:spPr>
        <p:txBody>
          <a:bodyPr anchor="b"/>
          <a:lstStyle>
            <a:lvl1pPr marL="0" indent="0">
              <a:buNone/>
              <a:defRPr sz="4283" b="1"/>
            </a:lvl1pPr>
            <a:lvl2pPr marL="815828" indent="0">
              <a:buNone/>
              <a:defRPr sz="3569" b="1"/>
            </a:lvl2pPr>
            <a:lvl3pPr marL="1631655" indent="0">
              <a:buNone/>
              <a:defRPr sz="3212" b="1"/>
            </a:lvl3pPr>
            <a:lvl4pPr marL="2447483" indent="0">
              <a:buNone/>
              <a:defRPr sz="2855" b="1"/>
            </a:lvl4pPr>
            <a:lvl5pPr marL="3263311" indent="0">
              <a:buNone/>
              <a:defRPr sz="2855" b="1"/>
            </a:lvl5pPr>
            <a:lvl6pPr marL="4079138" indent="0">
              <a:buNone/>
              <a:defRPr sz="2855" b="1"/>
            </a:lvl6pPr>
            <a:lvl7pPr marL="4894966" indent="0">
              <a:buNone/>
              <a:defRPr sz="2855" b="1"/>
            </a:lvl7pPr>
            <a:lvl8pPr marL="5710794" indent="0">
              <a:buNone/>
              <a:defRPr sz="2855" b="1"/>
            </a:lvl8pPr>
            <a:lvl9pPr marL="6526621" indent="0">
              <a:buNone/>
              <a:defRPr sz="2855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1848"/>
            <a:ext cx="3887391" cy="27532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76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9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09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1630"/>
            <a:ext cx="2949178" cy="1195705"/>
          </a:xfrm>
        </p:spPr>
        <p:txBody>
          <a:bodyPr anchor="b"/>
          <a:lstStyle>
            <a:lvl1pPr>
              <a:defRPr sz="571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37826"/>
            <a:ext cx="4629150" cy="3641681"/>
          </a:xfrm>
        </p:spPr>
        <p:txBody>
          <a:bodyPr/>
          <a:lstStyle>
            <a:lvl1pPr>
              <a:defRPr sz="5710"/>
            </a:lvl1pPr>
            <a:lvl2pPr>
              <a:defRPr sz="4996"/>
            </a:lvl2pPr>
            <a:lvl3pPr>
              <a:defRPr sz="4283"/>
            </a:lvl3pPr>
            <a:lvl4pPr>
              <a:defRPr sz="3569"/>
            </a:lvl4pPr>
            <a:lvl5pPr>
              <a:defRPr sz="3569"/>
            </a:lvl5pPr>
            <a:lvl6pPr>
              <a:defRPr sz="3569"/>
            </a:lvl6pPr>
            <a:lvl7pPr>
              <a:defRPr sz="3569"/>
            </a:lvl7pPr>
            <a:lvl8pPr>
              <a:defRPr sz="3569"/>
            </a:lvl8pPr>
            <a:lvl9pPr>
              <a:defRPr sz="356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37335"/>
            <a:ext cx="2949178" cy="2848103"/>
          </a:xfrm>
        </p:spPr>
        <p:txBody>
          <a:bodyPr/>
          <a:lstStyle>
            <a:lvl1pPr marL="0" indent="0">
              <a:buNone/>
              <a:defRPr sz="2855"/>
            </a:lvl1pPr>
            <a:lvl2pPr marL="815828" indent="0">
              <a:buNone/>
              <a:defRPr sz="2498"/>
            </a:lvl2pPr>
            <a:lvl3pPr marL="1631655" indent="0">
              <a:buNone/>
              <a:defRPr sz="2141"/>
            </a:lvl3pPr>
            <a:lvl4pPr marL="2447483" indent="0">
              <a:buNone/>
              <a:defRPr sz="1784"/>
            </a:lvl4pPr>
            <a:lvl5pPr marL="3263311" indent="0">
              <a:buNone/>
              <a:defRPr sz="1784"/>
            </a:lvl5pPr>
            <a:lvl6pPr marL="4079138" indent="0">
              <a:buNone/>
              <a:defRPr sz="1784"/>
            </a:lvl6pPr>
            <a:lvl7pPr marL="4894966" indent="0">
              <a:buNone/>
              <a:defRPr sz="1784"/>
            </a:lvl7pPr>
            <a:lvl8pPr marL="5710794" indent="0">
              <a:buNone/>
              <a:defRPr sz="1784"/>
            </a:lvl8pPr>
            <a:lvl9pPr marL="6526621" indent="0">
              <a:buNone/>
              <a:defRPr sz="1784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67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1630"/>
            <a:ext cx="2949178" cy="1195705"/>
          </a:xfrm>
        </p:spPr>
        <p:txBody>
          <a:bodyPr anchor="b"/>
          <a:lstStyle>
            <a:lvl1pPr>
              <a:defRPr sz="571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37826"/>
            <a:ext cx="4629150" cy="3641681"/>
          </a:xfrm>
        </p:spPr>
        <p:txBody>
          <a:bodyPr anchor="t"/>
          <a:lstStyle>
            <a:lvl1pPr marL="0" indent="0">
              <a:buNone/>
              <a:defRPr sz="5710"/>
            </a:lvl1pPr>
            <a:lvl2pPr marL="815828" indent="0">
              <a:buNone/>
              <a:defRPr sz="4996"/>
            </a:lvl2pPr>
            <a:lvl3pPr marL="1631655" indent="0">
              <a:buNone/>
              <a:defRPr sz="4283"/>
            </a:lvl3pPr>
            <a:lvl4pPr marL="2447483" indent="0">
              <a:buNone/>
              <a:defRPr sz="3569"/>
            </a:lvl4pPr>
            <a:lvl5pPr marL="3263311" indent="0">
              <a:buNone/>
              <a:defRPr sz="3569"/>
            </a:lvl5pPr>
            <a:lvl6pPr marL="4079138" indent="0">
              <a:buNone/>
              <a:defRPr sz="3569"/>
            </a:lvl6pPr>
            <a:lvl7pPr marL="4894966" indent="0">
              <a:buNone/>
              <a:defRPr sz="3569"/>
            </a:lvl7pPr>
            <a:lvl8pPr marL="5710794" indent="0">
              <a:buNone/>
              <a:defRPr sz="3569"/>
            </a:lvl8pPr>
            <a:lvl9pPr marL="6526621" indent="0">
              <a:buNone/>
              <a:defRPr sz="356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37335"/>
            <a:ext cx="2949178" cy="2848103"/>
          </a:xfrm>
        </p:spPr>
        <p:txBody>
          <a:bodyPr/>
          <a:lstStyle>
            <a:lvl1pPr marL="0" indent="0">
              <a:buNone/>
              <a:defRPr sz="2855"/>
            </a:lvl1pPr>
            <a:lvl2pPr marL="815828" indent="0">
              <a:buNone/>
              <a:defRPr sz="2498"/>
            </a:lvl2pPr>
            <a:lvl3pPr marL="1631655" indent="0">
              <a:buNone/>
              <a:defRPr sz="2141"/>
            </a:lvl3pPr>
            <a:lvl4pPr marL="2447483" indent="0">
              <a:buNone/>
              <a:defRPr sz="1784"/>
            </a:lvl4pPr>
            <a:lvl5pPr marL="3263311" indent="0">
              <a:buNone/>
              <a:defRPr sz="1784"/>
            </a:lvl5pPr>
            <a:lvl6pPr marL="4079138" indent="0">
              <a:buNone/>
              <a:defRPr sz="1784"/>
            </a:lvl6pPr>
            <a:lvl7pPr marL="4894966" indent="0">
              <a:buNone/>
              <a:defRPr sz="1784"/>
            </a:lvl7pPr>
            <a:lvl8pPr marL="5710794" indent="0">
              <a:buNone/>
              <a:defRPr sz="1784"/>
            </a:lvl8pPr>
            <a:lvl9pPr marL="6526621" indent="0">
              <a:buNone/>
              <a:defRPr sz="1784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4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2830"/>
            <a:ext cx="7886700" cy="990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4148"/>
            <a:ext cx="7886700" cy="3251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49606"/>
            <a:ext cx="2057400" cy="272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5/30/23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49606"/>
            <a:ext cx="3086100" cy="272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49606"/>
            <a:ext cx="2057400" cy="272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65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E0ED00D2-4305-8DF5-1F9C-42AAC8D64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5760" cy="520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3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ont, cartoon, symbol&#10;&#10;Description automatically generated">
            <a:extLst>
              <a:ext uri="{FF2B5EF4-FFF2-40B4-BE49-F238E27FC236}">
                <a16:creationId xmlns:a16="http://schemas.microsoft.com/office/drawing/2014/main" id="{7F613366-A787-EEFF-D11D-78F6C75CB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24"/>
            <a:ext cx="9143999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6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92F2D5B6-AF37-3DF0-5546-F51BBB66C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17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65BE102F-BDF2-8686-0924-EE98D5D88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" y="0"/>
            <a:ext cx="9127067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2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tting at a table with a mug&#10;&#10;Description automatically generated">
            <a:extLst>
              <a:ext uri="{FF2B5EF4-FFF2-40B4-BE49-F238E27FC236}">
                <a16:creationId xmlns:a16="http://schemas.microsoft.com/office/drawing/2014/main" id="{32B32ED2-E1DC-B58D-8C4E-66EE8BB0F9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" y="0"/>
            <a:ext cx="9127067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91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phone&#10;&#10;Description automatically generated with medium confidence">
            <a:extLst>
              <a:ext uri="{FF2B5EF4-FFF2-40B4-BE49-F238E27FC236}">
                <a16:creationId xmlns:a16="http://schemas.microsoft.com/office/drawing/2014/main" id="{81601B2A-CE15-8DFE-93A1-2B3C336A1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" y="0"/>
            <a:ext cx="9127067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uple of men sitting on a couch&#10;&#10;Description automatically generated with medium confidence">
            <a:extLst>
              <a:ext uri="{FF2B5EF4-FFF2-40B4-BE49-F238E27FC236}">
                <a16:creationId xmlns:a16="http://schemas.microsoft.com/office/drawing/2014/main" id="{D8A293CC-9352-2FBD-10DC-DA60F1DB5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" y="0"/>
            <a:ext cx="9127067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2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yringe and a bottle of medicine&#10;&#10;Description automatically generated with low confidence">
            <a:extLst>
              <a:ext uri="{FF2B5EF4-FFF2-40B4-BE49-F238E27FC236}">
                <a16:creationId xmlns:a16="http://schemas.microsoft.com/office/drawing/2014/main" id="{E4FD9B3B-20E2-2264-48DB-B4AEE8B42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" y="0"/>
            <a:ext cx="9127067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6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creenshot, font&#10;&#10;Description automatically generated">
            <a:extLst>
              <a:ext uri="{FF2B5EF4-FFF2-40B4-BE49-F238E27FC236}">
                <a16:creationId xmlns:a16="http://schemas.microsoft.com/office/drawing/2014/main" id="{4E867BC8-7FD2-2609-5931-91687A528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" y="0"/>
            <a:ext cx="9127067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4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A picture containing text, font, screenshot, design&#10;&#10;Description automatically generated">
            <a:extLst>
              <a:ext uri="{FF2B5EF4-FFF2-40B4-BE49-F238E27FC236}">
                <a16:creationId xmlns:a16="http://schemas.microsoft.com/office/drawing/2014/main" id="{0B910D25-6022-963D-4643-922336A67E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417868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ont, screenshot&#10;&#10;Description automatically generated">
            <a:extLst>
              <a:ext uri="{FF2B5EF4-FFF2-40B4-BE49-F238E27FC236}">
                <a16:creationId xmlns:a16="http://schemas.microsoft.com/office/drawing/2014/main" id="{70C80F47-432F-40AA-65D0-E506E7092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21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9E6509F3BEFC429FA1D0E06132EAC9" ma:contentTypeVersion="17" ma:contentTypeDescription="Create a new document." ma:contentTypeScope="" ma:versionID="336ca1f982acc169dfd8d0f05218037a">
  <xsd:schema xmlns:xsd="http://www.w3.org/2001/XMLSchema" xmlns:xs="http://www.w3.org/2001/XMLSchema" xmlns:p="http://schemas.microsoft.com/office/2006/metadata/properties" xmlns:ns2="188f708c-7be3-4d7b-927f-99b7185615a9" xmlns:ns3="2fe63b0b-a827-4717-a0fa-a79525474dc0" targetNamespace="http://schemas.microsoft.com/office/2006/metadata/properties" ma:root="true" ma:fieldsID="c707ac0545b1b95cdbbdfe7623f1599e" ns2:_="" ns3:_="">
    <xsd:import namespace="188f708c-7be3-4d7b-927f-99b7185615a9"/>
    <xsd:import namespace="2fe63b0b-a827-4717-a0fa-a79525474d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FORREVIEW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8f708c-7be3-4d7b-927f-99b7185615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b4b7642d-b201-4d87-b1fe-4797a41b5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FORREVIEW" ma:index="23" nillable="true" ma:displayName="FOR REVIEW" ma:format="Dropdown" ma:internalName="FORREVIEW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e63b0b-a827-4717-a0fa-a79525474dc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e9079542-0a4c-44d2-9661-923980ddd152}" ma:internalName="TaxCatchAll" ma:showField="CatchAllData" ma:web="2fe63b0b-a827-4717-a0fa-a79525474d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88f708c-7be3-4d7b-927f-99b7185615a9">
      <Terms xmlns="http://schemas.microsoft.com/office/infopath/2007/PartnerControls"/>
    </lcf76f155ced4ddcb4097134ff3c332f>
    <TaxCatchAll xmlns="2fe63b0b-a827-4717-a0fa-a79525474dc0" xsi:nil="true"/>
    <FORREVIEW xmlns="188f708c-7be3-4d7b-927f-99b7185615a9" xsi:nil="true"/>
  </documentManagement>
</p:properties>
</file>

<file path=customXml/itemProps1.xml><?xml version="1.0" encoding="utf-8"?>
<ds:datastoreItem xmlns:ds="http://schemas.openxmlformats.org/officeDocument/2006/customXml" ds:itemID="{712333C0-C9E3-46B6-8BE6-0C8381519D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8f708c-7be3-4d7b-927f-99b7185615a9"/>
    <ds:schemaRef ds:uri="2fe63b0b-a827-4717-a0fa-a79525474dc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C4924CB-7742-4837-89ED-55468CE717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6BC465-BBF9-49D1-83E4-724D2BA622A3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188f708c-7be3-4d7b-927f-99b7185615a9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2fe63b0b-a827-4717-a0fa-a79525474dc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0</Words>
  <Application>Microsoft Macintosh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Hannah Bottino</cp:lastModifiedBy>
  <cp:revision>124</cp:revision>
  <dcterms:created xsi:type="dcterms:W3CDTF">2023-05-01T21:07:09Z</dcterms:created>
  <dcterms:modified xsi:type="dcterms:W3CDTF">2023-05-30T07:15:57Z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0x010100809E6509F3BEFC429FA1D0E06132EAC9</vt:lpwstr>
  </property>
  <property fmtid="{D5CDD505-2E9C-101B-9397-08002B2CF9AE}" pid="3" name="MediaServiceImageTags">
    <vt:lpwstr/>
  </property>
</Properties>
</file>