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4"/>
  </p:sldMasterIdLst>
  <p:sldIdLst>
    <p:sldId id="265" r:id="rId5"/>
    <p:sldId id="262" r:id="rId6"/>
    <p:sldId id="261" r:id="rId7"/>
    <p:sldId id="256" r:id="rId8"/>
    <p:sldId id="266" r:id="rId9"/>
    <p:sldId id="258" r:id="rId10"/>
    <p:sldId id="260" r:id="rId11"/>
    <p:sldId id="263" r:id="rId12"/>
    <p:sldId id="264" r:id="rId13"/>
    <p:sldId id="257" r:id="rId14"/>
    <p:sldId id="259" r:id="rId15"/>
  </p:sldIdLst>
  <p:sldSz cx="9144000" cy="512445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75D26C-E0EC-439D-B40D-289371AB0B99}" v="204" dt="2023-05-01T21:30:52.3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0" autoAdjust="0"/>
    <p:restoredTop sz="96327"/>
  </p:normalViewPr>
  <p:slideViewPr>
    <p:cSldViewPr snapToGrid="0">
      <p:cViewPr varScale="1">
        <p:scale>
          <a:sx n="171" d="100"/>
          <a:sy n="171" d="100"/>
        </p:scale>
        <p:origin x="18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38654"/>
            <a:ext cx="6858000" cy="1784068"/>
          </a:xfrm>
        </p:spPr>
        <p:txBody>
          <a:bodyPr anchor="b"/>
          <a:lstStyle>
            <a:lvl1pPr algn="ctr">
              <a:defRPr sz="10706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691523"/>
            <a:ext cx="6858000" cy="1237222"/>
          </a:xfrm>
        </p:spPr>
        <p:txBody>
          <a:bodyPr/>
          <a:lstStyle>
            <a:lvl1pPr marL="0" indent="0" algn="ctr">
              <a:buNone/>
              <a:defRPr sz="4283"/>
            </a:lvl1pPr>
            <a:lvl2pPr marL="815828" indent="0" algn="ctr">
              <a:buNone/>
              <a:defRPr sz="3569"/>
            </a:lvl2pPr>
            <a:lvl3pPr marL="1631655" indent="0" algn="ctr">
              <a:buNone/>
              <a:defRPr sz="3212"/>
            </a:lvl3pPr>
            <a:lvl4pPr marL="2447483" indent="0" algn="ctr">
              <a:buNone/>
              <a:defRPr sz="2855"/>
            </a:lvl4pPr>
            <a:lvl5pPr marL="3263311" indent="0" algn="ctr">
              <a:buNone/>
              <a:defRPr sz="2855"/>
            </a:lvl5pPr>
            <a:lvl6pPr marL="4079138" indent="0" algn="ctr">
              <a:buNone/>
              <a:defRPr sz="2855"/>
            </a:lvl6pPr>
            <a:lvl7pPr marL="4894966" indent="0" algn="ctr">
              <a:buNone/>
              <a:defRPr sz="2855"/>
            </a:lvl7pPr>
            <a:lvl8pPr marL="5710794" indent="0" algn="ctr">
              <a:buNone/>
              <a:defRPr sz="2855"/>
            </a:lvl8pPr>
            <a:lvl9pPr marL="6526621" indent="0" algn="ctr">
              <a:buNone/>
              <a:defRPr sz="2855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839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129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2829"/>
            <a:ext cx="1971675" cy="4342735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2829"/>
            <a:ext cx="5800725" cy="434273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1186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2985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77555"/>
            <a:ext cx="7886700" cy="2131628"/>
          </a:xfrm>
        </p:spPr>
        <p:txBody>
          <a:bodyPr anchor="b"/>
          <a:lstStyle>
            <a:lvl1pPr>
              <a:defRPr sz="10706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29349"/>
            <a:ext cx="7886700" cy="1120973"/>
          </a:xfrm>
        </p:spPr>
        <p:txBody>
          <a:bodyPr/>
          <a:lstStyle>
            <a:lvl1pPr marL="0" indent="0">
              <a:buNone/>
              <a:defRPr sz="4283">
                <a:solidFill>
                  <a:schemeClr val="tx1">
                    <a:tint val="75000"/>
                  </a:schemeClr>
                </a:solidFill>
              </a:defRPr>
            </a:lvl1pPr>
            <a:lvl2pPr marL="815828" indent="0">
              <a:buNone/>
              <a:defRPr sz="3569">
                <a:solidFill>
                  <a:schemeClr val="tx1">
                    <a:tint val="75000"/>
                  </a:schemeClr>
                </a:solidFill>
              </a:defRPr>
            </a:lvl2pPr>
            <a:lvl3pPr marL="1631655" indent="0">
              <a:buNone/>
              <a:defRPr sz="3212">
                <a:solidFill>
                  <a:schemeClr val="tx1">
                    <a:tint val="75000"/>
                  </a:schemeClr>
                </a:solidFill>
              </a:defRPr>
            </a:lvl3pPr>
            <a:lvl4pPr marL="2447483" indent="0">
              <a:buNone/>
              <a:defRPr sz="2855">
                <a:solidFill>
                  <a:schemeClr val="tx1">
                    <a:tint val="75000"/>
                  </a:schemeClr>
                </a:solidFill>
              </a:defRPr>
            </a:lvl4pPr>
            <a:lvl5pPr marL="3263311" indent="0">
              <a:buNone/>
              <a:defRPr sz="2855">
                <a:solidFill>
                  <a:schemeClr val="tx1">
                    <a:tint val="75000"/>
                  </a:schemeClr>
                </a:solidFill>
              </a:defRPr>
            </a:lvl5pPr>
            <a:lvl6pPr marL="4079138" indent="0">
              <a:buNone/>
              <a:defRPr sz="2855">
                <a:solidFill>
                  <a:schemeClr val="tx1">
                    <a:tint val="75000"/>
                  </a:schemeClr>
                </a:solidFill>
              </a:defRPr>
            </a:lvl6pPr>
            <a:lvl7pPr marL="4894966" indent="0">
              <a:buNone/>
              <a:defRPr sz="2855">
                <a:solidFill>
                  <a:schemeClr val="tx1">
                    <a:tint val="75000"/>
                  </a:schemeClr>
                </a:solidFill>
              </a:defRPr>
            </a:lvl7pPr>
            <a:lvl8pPr marL="5710794" indent="0">
              <a:buNone/>
              <a:defRPr sz="2855">
                <a:solidFill>
                  <a:schemeClr val="tx1">
                    <a:tint val="75000"/>
                  </a:schemeClr>
                </a:solidFill>
              </a:defRPr>
            </a:lvl8pPr>
            <a:lvl9pPr marL="6526621" indent="0">
              <a:buNone/>
              <a:defRPr sz="285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8098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4148"/>
            <a:ext cx="3886200" cy="325141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4148"/>
            <a:ext cx="3886200" cy="325141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140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2830"/>
            <a:ext cx="7886700" cy="99049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56203"/>
            <a:ext cx="3868340" cy="615645"/>
          </a:xfrm>
        </p:spPr>
        <p:txBody>
          <a:bodyPr anchor="b"/>
          <a:lstStyle>
            <a:lvl1pPr marL="0" indent="0">
              <a:buNone/>
              <a:defRPr sz="4283" b="1"/>
            </a:lvl1pPr>
            <a:lvl2pPr marL="815828" indent="0">
              <a:buNone/>
              <a:defRPr sz="3569" b="1"/>
            </a:lvl2pPr>
            <a:lvl3pPr marL="1631655" indent="0">
              <a:buNone/>
              <a:defRPr sz="3212" b="1"/>
            </a:lvl3pPr>
            <a:lvl4pPr marL="2447483" indent="0">
              <a:buNone/>
              <a:defRPr sz="2855" b="1"/>
            </a:lvl4pPr>
            <a:lvl5pPr marL="3263311" indent="0">
              <a:buNone/>
              <a:defRPr sz="2855" b="1"/>
            </a:lvl5pPr>
            <a:lvl6pPr marL="4079138" indent="0">
              <a:buNone/>
              <a:defRPr sz="2855" b="1"/>
            </a:lvl6pPr>
            <a:lvl7pPr marL="4894966" indent="0">
              <a:buNone/>
              <a:defRPr sz="2855" b="1"/>
            </a:lvl7pPr>
            <a:lvl8pPr marL="5710794" indent="0">
              <a:buNone/>
              <a:defRPr sz="2855" b="1"/>
            </a:lvl8pPr>
            <a:lvl9pPr marL="6526621" indent="0">
              <a:buNone/>
              <a:defRPr sz="2855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1848"/>
            <a:ext cx="3868340" cy="275320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56203"/>
            <a:ext cx="3887391" cy="615645"/>
          </a:xfrm>
        </p:spPr>
        <p:txBody>
          <a:bodyPr anchor="b"/>
          <a:lstStyle>
            <a:lvl1pPr marL="0" indent="0">
              <a:buNone/>
              <a:defRPr sz="4283" b="1"/>
            </a:lvl1pPr>
            <a:lvl2pPr marL="815828" indent="0">
              <a:buNone/>
              <a:defRPr sz="3569" b="1"/>
            </a:lvl2pPr>
            <a:lvl3pPr marL="1631655" indent="0">
              <a:buNone/>
              <a:defRPr sz="3212" b="1"/>
            </a:lvl3pPr>
            <a:lvl4pPr marL="2447483" indent="0">
              <a:buNone/>
              <a:defRPr sz="2855" b="1"/>
            </a:lvl4pPr>
            <a:lvl5pPr marL="3263311" indent="0">
              <a:buNone/>
              <a:defRPr sz="2855" b="1"/>
            </a:lvl5pPr>
            <a:lvl6pPr marL="4079138" indent="0">
              <a:buNone/>
              <a:defRPr sz="2855" b="1"/>
            </a:lvl6pPr>
            <a:lvl7pPr marL="4894966" indent="0">
              <a:buNone/>
              <a:defRPr sz="2855" b="1"/>
            </a:lvl7pPr>
            <a:lvl8pPr marL="5710794" indent="0">
              <a:buNone/>
              <a:defRPr sz="2855" b="1"/>
            </a:lvl8pPr>
            <a:lvl9pPr marL="6526621" indent="0">
              <a:buNone/>
              <a:defRPr sz="2855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1848"/>
            <a:ext cx="3887391" cy="275320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9767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359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6097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1630"/>
            <a:ext cx="2949178" cy="1195705"/>
          </a:xfrm>
        </p:spPr>
        <p:txBody>
          <a:bodyPr anchor="b"/>
          <a:lstStyle>
            <a:lvl1pPr>
              <a:defRPr sz="571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37826"/>
            <a:ext cx="4629150" cy="3641681"/>
          </a:xfrm>
        </p:spPr>
        <p:txBody>
          <a:bodyPr/>
          <a:lstStyle>
            <a:lvl1pPr>
              <a:defRPr sz="5710"/>
            </a:lvl1pPr>
            <a:lvl2pPr>
              <a:defRPr sz="4996"/>
            </a:lvl2pPr>
            <a:lvl3pPr>
              <a:defRPr sz="4283"/>
            </a:lvl3pPr>
            <a:lvl4pPr>
              <a:defRPr sz="3569"/>
            </a:lvl4pPr>
            <a:lvl5pPr>
              <a:defRPr sz="3569"/>
            </a:lvl5pPr>
            <a:lvl6pPr>
              <a:defRPr sz="3569"/>
            </a:lvl6pPr>
            <a:lvl7pPr>
              <a:defRPr sz="3569"/>
            </a:lvl7pPr>
            <a:lvl8pPr>
              <a:defRPr sz="3569"/>
            </a:lvl8pPr>
            <a:lvl9pPr>
              <a:defRPr sz="3569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37335"/>
            <a:ext cx="2949178" cy="2848103"/>
          </a:xfrm>
        </p:spPr>
        <p:txBody>
          <a:bodyPr/>
          <a:lstStyle>
            <a:lvl1pPr marL="0" indent="0">
              <a:buNone/>
              <a:defRPr sz="2855"/>
            </a:lvl1pPr>
            <a:lvl2pPr marL="815828" indent="0">
              <a:buNone/>
              <a:defRPr sz="2498"/>
            </a:lvl2pPr>
            <a:lvl3pPr marL="1631655" indent="0">
              <a:buNone/>
              <a:defRPr sz="2141"/>
            </a:lvl3pPr>
            <a:lvl4pPr marL="2447483" indent="0">
              <a:buNone/>
              <a:defRPr sz="1784"/>
            </a:lvl4pPr>
            <a:lvl5pPr marL="3263311" indent="0">
              <a:buNone/>
              <a:defRPr sz="1784"/>
            </a:lvl5pPr>
            <a:lvl6pPr marL="4079138" indent="0">
              <a:buNone/>
              <a:defRPr sz="1784"/>
            </a:lvl6pPr>
            <a:lvl7pPr marL="4894966" indent="0">
              <a:buNone/>
              <a:defRPr sz="1784"/>
            </a:lvl7pPr>
            <a:lvl8pPr marL="5710794" indent="0">
              <a:buNone/>
              <a:defRPr sz="1784"/>
            </a:lvl8pPr>
            <a:lvl9pPr marL="6526621" indent="0">
              <a:buNone/>
              <a:defRPr sz="1784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4673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1630"/>
            <a:ext cx="2949178" cy="1195705"/>
          </a:xfrm>
        </p:spPr>
        <p:txBody>
          <a:bodyPr anchor="b"/>
          <a:lstStyle>
            <a:lvl1pPr>
              <a:defRPr sz="571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37826"/>
            <a:ext cx="4629150" cy="3641681"/>
          </a:xfrm>
        </p:spPr>
        <p:txBody>
          <a:bodyPr anchor="t"/>
          <a:lstStyle>
            <a:lvl1pPr marL="0" indent="0">
              <a:buNone/>
              <a:defRPr sz="5710"/>
            </a:lvl1pPr>
            <a:lvl2pPr marL="815828" indent="0">
              <a:buNone/>
              <a:defRPr sz="4996"/>
            </a:lvl2pPr>
            <a:lvl3pPr marL="1631655" indent="0">
              <a:buNone/>
              <a:defRPr sz="4283"/>
            </a:lvl3pPr>
            <a:lvl4pPr marL="2447483" indent="0">
              <a:buNone/>
              <a:defRPr sz="3569"/>
            </a:lvl4pPr>
            <a:lvl5pPr marL="3263311" indent="0">
              <a:buNone/>
              <a:defRPr sz="3569"/>
            </a:lvl5pPr>
            <a:lvl6pPr marL="4079138" indent="0">
              <a:buNone/>
              <a:defRPr sz="3569"/>
            </a:lvl6pPr>
            <a:lvl7pPr marL="4894966" indent="0">
              <a:buNone/>
              <a:defRPr sz="3569"/>
            </a:lvl7pPr>
            <a:lvl8pPr marL="5710794" indent="0">
              <a:buNone/>
              <a:defRPr sz="3569"/>
            </a:lvl8pPr>
            <a:lvl9pPr marL="6526621" indent="0">
              <a:buNone/>
              <a:defRPr sz="3569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37335"/>
            <a:ext cx="2949178" cy="2848103"/>
          </a:xfrm>
        </p:spPr>
        <p:txBody>
          <a:bodyPr/>
          <a:lstStyle>
            <a:lvl1pPr marL="0" indent="0">
              <a:buNone/>
              <a:defRPr sz="2855"/>
            </a:lvl1pPr>
            <a:lvl2pPr marL="815828" indent="0">
              <a:buNone/>
              <a:defRPr sz="2498"/>
            </a:lvl2pPr>
            <a:lvl3pPr marL="1631655" indent="0">
              <a:buNone/>
              <a:defRPr sz="2141"/>
            </a:lvl3pPr>
            <a:lvl4pPr marL="2447483" indent="0">
              <a:buNone/>
              <a:defRPr sz="1784"/>
            </a:lvl4pPr>
            <a:lvl5pPr marL="3263311" indent="0">
              <a:buNone/>
              <a:defRPr sz="1784"/>
            </a:lvl5pPr>
            <a:lvl6pPr marL="4079138" indent="0">
              <a:buNone/>
              <a:defRPr sz="1784"/>
            </a:lvl6pPr>
            <a:lvl7pPr marL="4894966" indent="0">
              <a:buNone/>
              <a:defRPr sz="1784"/>
            </a:lvl7pPr>
            <a:lvl8pPr marL="5710794" indent="0">
              <a:buNone/>
              <a:defRPr sz="1784"/>
            </a:lvl8pPr>
            <a:lvl9pPr marL="6526621" indent="0">
              <a:buNone/>
              <a:defRPr sz="1784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40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2830"/>
            <a:ext cx="7886700" cy="9904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4148"/>
            <a:ext cx="7886700" cy="32514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49606"/>
            <a:ext cx="2057400" cy="2728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14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5/2/2023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49606"/>
            <a:ext cx="3086100" cy="2728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14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49606"/>
            <a:ext cx="2057400" cy="2728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14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5656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63B9CD05-0733-EE71-C526-3844A5261C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322" y="-37052"/>
            <a:ext cx="9190694" cy="5163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730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4" descr="A picture containing diagram&#10;&#10;Description automatically generated">
            <a:extLst>
              <a:ext uri="{FF2B5EF4-FFF2-40B4-BE49-F238E27FC236}">
                <a16:creationId xmlns:a16="http://schemas.microsoft.com/office/drawing/2014/main" id="{4E8A7580-4805-B054-5CB7-0A5F3C7940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6" y="-11"/>
            <a:ext cx="9139253" cy="5128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165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Diagram&#10;&#10;Description automatically generated">
            <a:extLst>
              <a:ext uri="{FF2B5EF4-FFF2-40B4-BE49-F238E27FC236}">
                <a16:creationId xmlns:a16="http://schemas.microsoft.com/office/drawing/2014/main" id="{B0F5ACFD-1C1C-FAE7-ED55-F31BA291EF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5" y="-4361"/>
            <a:ext cx="9129243" cy="5129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178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Logo&#10;&#10;Description automatically generated">
            <a:extLst>
              <a:ext uri="{FF2B5EF4-FFF2-40B4-BE49-F238E27FC236}">
                <a16:creationId xmlns:a16="http://schemas.microsoft.com/office/drawing/2014/main" id="{E69ABA8D-0C5F-EA6C-4578-C6DDCDB5CC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067" y="-47795"/>
            <a:ext cx="9201439" cy="5174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725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Graphical user interface&#10;&#10;Description automatically generated">
            <a:extLst>
              <a:ext uri="{FF2B5EF4-FFF2-40B4-BE49-F238E27FC236}">
                <a16:creationId xmlns:a16="http://schemas.microsoft.com/office/drawing/2014/main" id="{185E9F41-BC6D-1814-DC42-A714DECA5C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0302" y="-26309"/>
            <a:ext cx="9244419" cy="5163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917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>
            <a:extLst>
              <a:ext uri="{FF2B5EF4-FFF2-40B4-BE49-F238E27FC236}">
                <a16:creationId xmlns:a16="http://schemas.microsoft.com/office/drawing/2014/main" id="{238172ED-99F3-9A21-7326-29C496C902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4780" y="-906"/>
            <a:ext cx="9206390" cy="512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A picture containing text, person, person&#10;&#10;Description automatically generated">
            <a:extLst>
              <a:ext uri="{FF2B5EF4-FFF2-40B4-BE49-F238E27FC236}">
                <a16:creationId xmlns:a16="http://schemas.microsoft.com/office/drawing/2014/main" id="{52BA6D6F-5C01-0329-652D-5DC0A234AA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262" y="-37052"/>
            <a:ext cx="9190694" cy="5195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29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A picture containing text, book, vector graphics&#10;&#10;Description automatically generated">
            <a:extLst>
              <a:ext uri="{FF2B5EF4-FFF2-40B4-BE49-F238E27FC236}">
                <a16:creationId xmlns:a16="http://schemas.microsoft.com/office/drawing/2014/main" id="{1058BC0B-7DDC-DDE0-E544-F5FD476C26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" y="-35980"/>
            <a:ext cx="9175372" cy="5163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667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Text&#10;&#10;Description automatically generated">
            <a:extLst>
              <a:ext uri="{FF2B5EF4-FFF2-40B4-BE49-F238E27FC236}">
                <a16:creationId xmlns:a16="http://schemas.microsoft.com/office/drawing/2014/main" id="{15A6BDC5-D0F3-9612-8109-AFB749EAF5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322" y="-26309"/>
            <a:ext cx="9190694" cy="5163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644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6B4CDA5D-413F-D067-457D-67CD5C93AB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789" y="2313"/>
            <a:ext cx="9144516" cy="5152941"/>
          </a:xfrm>
        </p:spPr>
      </p:pic>
    </p:spTree>
    <p:extLst>
      <p:ext uri="{BB962C8B-B14F-4D97-AF65-F5344CB8AC3E}">
        <p14:creationId xmlns:p14="http://schemas.microsoft.com/office/powerpoint/2010/main" val="4178686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Text&#10;&#10;Description automatically generated">
            <a:extLst>
              <a:ext uri="{FF2B5EF4-FFF2-40B4-BE49-F238E27FC236}">
                <a16:creationId xmlns:a16="http://schemas.microsoft.com/office/drawing/2014/main" id="{CF56ABE6-8BF2-85E1-FB31-E7100FF57B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322" y="-47795"/>
            <a:ext cx="9169204" cy="5174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213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88f708c-7be3-4d7b-927f-99b7185615a9">
      <Terms xmlns="http://schemas.microsoft.com/office/infopath/2007/PartnerControls"/>
    </lcf76f155ced4ddcb4097134ff3c332f>
    <TaxCatchAll xmlns="2fe63b0b-a827-4717-a0fa-a79525474dc0" xsi:nil="true"/>
    <FORREVIEW xmlns="188f708c-7be3-4d7b-927f-99b7185615a9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09E6509F3BEFC429FA1D0E06132EAC9" ma:contentTypeVersion="17" ma:contentTypeDescription="Create a new document." ma:contentTypeScope="" ma:versionID="336ca1f982acc169dfd8d0f05218037a">
  <xsd:schema xmlns:xsd="http://www.w3.org/2001/XMLSchema" xmlns:xs="http://www.w3.org/2001/XMLSchema" xmlns:p="http://schemas.microsoft.com/office/2006/metadata/properties" xmlns:ns2="188f708c-7be3-4d7b-927f-99b7185615a9" xmlns:ns3="2fe63b0b-a827-4717-a0fa-a79525474dc0" targetNamespace="http://schemas.microsoft.com/office/2006/metadata/properties" ma:root="true" ma:fieldsID="c707ac0545b1b95cdbbdfe7623f1599e" ns2:_="" ns3:_="">
    <xsd:import namespace="188f708c-7be3-4d7b-927f-99b7185615a9"/>
    <xsd:import namespace="2fe63b0b-a827-4717-a0fa-a79525474dc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FORREVIEW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8f708c-7be3-4d7b-927f-99b7185615a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b4b7642d-b201-4d87-b1fe-4797a41b50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FORREVIEW" ma:index="23" nillable="true" ma:displayName="FOR REVIEW" ma:format="Dropdown" ma:internalName="FORREVIEW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e63b0b-a827-4717-a0fa-a79525474dc0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e9079542-0a4c-44d2-9661-923980ddd152}" ma:internalName="TaxCatchAll" ma:showField="CatchAllData" ma:web="2fe63b0b-a827-4717-a0fa-a79525474dc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D6BC465-BBF9-49D1-83E4-724D2BA622A3}">
  <ds:schemaRefs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purl.org/dc/dcmitype/"/>
    <ds:schemaRef ds:uri="188f708c-7be3-4d7b-927f-99b7185615a9"/>
    <ds:schemaRef ds:uri="http://www.w3.org/XML/1998/namespace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2fe63b0b-a827-4717-a0fa-a79525474dc0"/>
  </ds:schemaRefs>
</ds:datastoreItem>
</file>

<file path=customXml/itemProps2.xml><?xml version="1.0" encoding="utf-8"?>
<ds:datastoreItem xmlns:ds="http://schemas.openxmlformats.org/officeDocument/2006/customXml" ds:itemID="{0C4924CB-7742-4837-89ED-55468CE7176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12333C0-C9E3-46B6-8BE6-0C8381519D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88f708c-7be3-4d7b-927f-99b7185615a9"/>
    <ds:schemaRef ds:uri="2fe63b0b-a827-4717-a0fa-a79525474dc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0</Words>
  <Application>Microsoft Office PowerPoint</Application>
  <PresentationFormat>Custom</PresentationFormat>
  <Paragraphs>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Stacie Jones</cp:lastModifiedBy>
  <cp:revision>122</cp:revision>
  <dcterms:created xsi:type="dcterms:W3CDTF">2023-05-01T21:07:09Z</dcterms:created>
  <dcterms:modified xsi:type="dcterms:W3CDTF">2023-05-03T01:37:47Z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0x010100809E6509F3BEFC429FA1D0E06132EAC9</vt:lpwstr>
  </property>
  <property fmtid="{D5CDD505-2E9C-101B-9397-08002B2CF9AE}" pid="3" name="MediaServiceImageTags">
    <vt:lpwstr/>
  </property>
</Properties>
</file>